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918" autoAdjust="0"/>
    <p:restoredTop sz="99829" autoAdjust="0"/>
  </p:normalViewPr>
  <p:slideViewPr>
    <p:cSldViewPr snapToGrid="0" snapToObjects="1">
      <p:cViewPr varScale="1">
        <p:scale>
          <a:sx n="81" d="100"/>
          <a:sy n="81" d="100"/>
        </p:scale>
        <p:origin x="-1864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03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42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5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42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4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2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45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0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873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3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5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58570-AFC9-D944-95F7-721310D813A6}" type="datetimeFigureOut">
              <a:rPr lang="en-US" smtClean="0"/>
              <a:t>06/11/14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AE5A3-41AE-D24E-9966-7AC3B71E7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486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ristmas-clipart-free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678"/>
            <a:ext cx="6858000" cy="91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9858" y="1117352"/>
            <a:ext cx="44674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US" sz="1600" dirty="0" err="1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Comberton</a:t>
            </a:r>
            <a:r>
              <a:rPr lang="en-US" sz="1600" dirty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 Squash Club </a:t>
            </a:r>
            <a:endParaRPr lang="en-US" sz="1600" dirty="0" smtClean="0">
              <a:effectLst>
                <a:outerShdw blurRad="50800" dist="38100" dir="2700000" algn="tl" rotWithShape="0">
                  <a:srgbClr val="008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>
              <a:buClr>
                <a:srgbClr val="FF0000"/>
              </a:buClr>
            </a:pPr>
            <a:r>
              <a:rPr lang="en-US" sz="1600" dirty="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presents </a:t>
            </a:r>
            <a:r>
              <a:rPr lang="en-US" sz="1600" dirty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3738" y="1737617"/>
            <a:ext cx="517458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RAY SCRIVENS </a:t>
            </a:r>
          </a:p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CHRISTMAS COMPETITION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7577" y="3259393"/>
            <a:ext cx="5174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16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FORMAT</a:t>
            </a:r>
          </a:p>
          <a:p>
            <a:pPr marL="285750" indent="-285750">
              <a:buClr>
                <a:srgbClr val="FF0000"/>
              </a:buClr>
              <a:buFont typeface="Wingdings" charset="2"/>
              <a:buChar char="v"/>
            </a:pPr>
            <a:r>
              <a:rPr lang="en-US" sz="1600" dirty="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Teams of 3 (teams allocated by the </a:t>
            </a:r>
            <a:r>
              <a:rPr lang="en-US" sz="1600" dirty="0" err="1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organisers</a:t>
            </a:r>
            <a:r>
              <a:rPr lang="en-US" sz="1600" dirty="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)</a:t>
            </a:r>
          </a:p>
          <a:p>
            <a:pPr marL="285750" indent="-285750">
              <a:buClr>
                <a:srgbClr val="FF0000"/>
              </a:buClr>
              <a:buFont typeface="Wingdings" charset="2"/>
              <a:buChar char="v"/>
            </a:pPr>
            <a:r>
              <a:rPr lang="en-US" sz="1600" dirty="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Round Robin format </a:t>
            </a:r>
            <a:r>
              <a:rPr lang="en-US" sz="160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played in one day</a:t>
            </a:r>
            <a:endParaRPr lang="en-US" sz="1600" dirty="0" smtClean="0">
              <a:effectLst>
                <a:outerShdw blurRad="50800" dist="38100" dir="2700000" algn="tl" rotWithShape="0">
                  <a:srgbClr val="008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  <a:p>
            <a:pPr marL="285750" indent="-285750">
              <a:buClr>
                <a:srgbClr val="FF0000"/>
              </a:buClr>
              <a:buFont typeface="Wingdings" charset="2"/>
              <a:buChar char="v"/>
            </a:pPr>
            <a:r>
              <a:rPr lang="en-US" sz="1600" dirty="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Bonus points awarded for Christmas costume!</a:t>
            </a:r>
            <a:endParaRPr lang="en-US" sz="1600" dirty="0">
              <a:effectLst>
                <a:outerShdw blurRad="50800" dist="38100" dir="2700000" algn="tl" rotWithShape="0">
                  <a:srgbClr val="008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7577" y="4702772"/>
            <a:ext cx="44631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FF0000"/>
              </a:buClr>
              <a:buFont typeface="Wingdings" charset="2"/>
              <a:buChar char="v"/>
              <a:defRPr sz="160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defRPr>
            </a:lvl1pPr>
          </a:lstStyle>
          <a:p>
            <a:pPr marL="0" indent="0" algn="ctr">
              <a:buNone/>
            </a:pP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SUNDAY 21</a:t>
            </a:r>
            <a:r>
              <a:rPr lang="en-US" sz="2400" baseline="300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st</a:t>
            </a: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 DECEMBER</a:t>
            </a:r>
          </a:p>
          <a:p>
            <a:r>
              <a:rPr lang="en-US" dirty="0"/>
              <a:t>4 – </a:t>
            </a:r>
            <a:r>
              <a:rPr lang="en-US" dirty="0" smtClean="0"/>
              <a:t>7pm (estimated)</a:t>
            </a:r>
          </a:p>
          <a:p>
            <a:r>
              <a:rPr lang="en-US" dirty="0" smtClean="0"/>
              <a:t>Start time might be earlier if we get lots of entrants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87577" y="6125060"/>
            <a:ext cx="4463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FF0000"/>
              </a:buClr>
              <a:buFont typeface="Wingdings" charset="2"/>
              <a:buChar char="v"/>
              <a:defRPr sz="160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defRPr>
            </a:lvl1pPr>
          </a:lstStyle>
          <a:p>
            <a:pPr marL="0" indent="0" algn="just">
              <a:buNone/>
            </a:pPr>
            <a:r>
              <a:rPr lang="en-US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FUNDRAISING</a:t>
            </a:r>
          </a:p>
          <a:p>
            <a:pPr marL="0" indent="0" algn="just">
              <a:buNone/>
            </a:pPr>
            <a:r>
              <a:rPr lang="en-US" dirty="0" smtClean="0"/>
              <a:t>In memory of Ray, the club is </a:t>
            </a:r>
            <a:r>
              <a:rPr lang="en-US" dirty="0" smtClean="0"/>
              <a:t>raising funds to help </a:t>
            </a:r>
            <a:r>
              <a:rPr lang="en-US" dirty="0" smtClean="0"/>
              <a:t>juniors cover the costs of entering regional and national competitions. We are asking all entrants for a voluntary £5 entry fee, payable </a:t>
            </a:r>
            <a:r>
              <a:rPr lang="en-US" dirty="0" smtClean="0"/>
              <a:t>on the 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870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ristmas-clipart-free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9858" y="1117352"/>
            <a:ext cx="446745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US" sz="1600" dirty="0" err="1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Comberton</a:t>
            </a:r>
            <a:r>
              <a:rPr lang="en-US" sz="1600" dirty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 Squash Club </a:t>
            </a:r>
            <a:endParaRPr lang="en-US" sz="1600" dirty="0" smtClean="0">
              <a:effectLst>
                <a:outerShdw blurRad="50800" dist="38100" dir="2700000" algn="tl" rotWithShape="0">
                  <a:srgbClr val="008000">
                    <a:alpha val="43000"/>
                  </a:srgbClr>
                </a:outerShdw>
              </a:effectLst>
              <a:latin typeface="Comic Sans MS"/>
              <a:cs typeface="Comic Sans MS"/>
            </a:endParaRPr>
          </a:p>
          <a:p>
            <a:pPr algn="ctr">
              <a:buClr>
                <a:srgbClr val="FF0000"/>
              </a:buClr>
            </a:pPr>
            <a:r>
              <a:rPr lang="en-US" sz="1600" dirty="0" smtClean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presents </a:t>
            </a:r>
            <a:r>
              <a:rPr lang="en-US" sz="1600" dirty="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rPr>
              <a:t>the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3738" y="1737617"/>
            <a:ext cx="5174586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RAY SCRIVENS </a:t>
            </a:r>
          </a:p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CHRISTMAS COMPETITION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3474" y="6125060"/>
            <a:ext cx="44631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85750">
              <a:buClr>
                <a:srgbClr val="FF0000"/>
              </a:buClr>
              <a:buFont typeface="Wingdings" charset="2"/>
              <a:buChar char="v"/>
              <a:defRPr sz="1600">
                <a:effectLst>
                  <a:outerShdw blurRad="50800" dist="38100" dir="2700000" algn="tl" rotWithShape="0">
                    <a:srgbClr val="008000">
                      <a:alpha val="43000"/>
                    </a:srgbClr>
                  </a:outerShdw>
                </a:effectLst>
                <a:latin typeface="Comic Sans MS"/>
                <a:cs typeface="Comic Sans MS"/>
              </a:defRPr>
            </a:lvl1pPr>
          </a:lstStyle>
          <a:p>
            <a:pPr marL="0" indent="0" algn="ctr">
              <a:buNone/>
            </a:pP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Enter by 28</a:t>
            </a:r>
            <a:r>
              <a:rPr lang="en-US" sz="2400" baseline="300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th</a:t>
            </a: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 November</a:t>
            </a:r>
          </a:p>
          <a:p>
            <a:pPr marL="0" indent="0" algn="ctr">
              <a:buNone/>
            </a:pPr>
            <a:endParaRPr lang="en-US" sz="2400" dirty="0">
              <a:effectLst>
                <a:outerShdw blurRad="50800" dist="38100" dir="2700000" algn="tl" rotWithShape="0">
                  <a:srgbClr val="FF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Competition </a:t>
            </a: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on 21</a:t>
            </a:r>
            <a:r>
              <a:rPr lang="en-US" sz="2400" baseline="300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st</a:t>
            </a: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 December</a:t>
            </a:r>
          </a:p>
          <a:p>
            <a:pPr marL="0" indent="0" algn="ctr">
              <a:buNone/>
            </a:pPr>
            <a:endParaRPr lang="en-US" sz="2400" dirty="0">
              <a:effectLst>
                <a:outerShdw blurRad="50800" dist="38100" dir="2700000" algn="tl" rotWithShape="0">
                  <a:srgbClr val="FF0000">
                    <a:alpha val="43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£5 entry </a:t>
            </a:r>
            <a:r>
              <a:rPr lang="en-US" sz="2400" dirty="0" smtClean="0">
                <a:effectLst>
                  <a:outerShdw blurRad="50800" dist="38100" dir="2700000" algn="tl" rotWithShape="0">
                    <a:srgbClr val="FF0000">
                      <a:alpha val="43000"/>
                    </a:srgbClr>
                  </a:outerShdw>
                </a:effectLst>
              </a:rPr>
              <a:t>fee (voluntary)</a:t>
            </a:r>
            <a:endParaRPr lang="en-US" sz="2400" dirty="0"/>
          </a:p>
        </p:txBody>
      </p:sp>
      <p:pic>
        <p:nvPicPr>
          <p:cNvPr id="2" name="Picture 1" descr="christmas-clipart-images-christmas-clip-art-pictur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00" y="2870200"/>
            <a:ext cx="3715806" cy="3396611"/>
          </a:xfrm>
          <a:prstGeom prst="rect">
            <a:avLst/>
          </a:prstGeom>
        </p:spPr>
      </p:pic>
      <p:pic>
        <p:nvPicPr>
          <p:cNvPr id="3" name="Picture 2" descr="squash-racque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08" y="3175908"/>
            <a:ext cx="1149403" cy="114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120</Words>
  <Application>Microsoft Macintosh PowerPoint</Application>
  <PresentationFormat>On-screen Show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Sanders</dc:creator>
  <cp:lastModifiedBy>Lee Sanders</cp:lastModifiedBy>
  <cp:revision>7</cp:revision>
  <dcterms:created xsi:type="dcterms:W3CDTF">2014-10-28T15:14:13Z</dcterms:created>
  <dcterms:modified xsi:type="dcterms:W3CDTF">2014-11-06T11:41:44Z</dcterms:modified>
</cp:coreProperties>
</file>